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821" autoAdjust="0"/>
  </p:normalViewPr>
  <p:slideViewPr>
    <p:cSldViewPr>
      <p:cViewPr varScale="1">
        <p:scale>
          <a:sx n="92" d="100"/>
          <a:sy n="92" d="100"/>
        </p:scale>
        <p:origin x="-672" y="-16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071538" y="1071552"/>
          <a:ext cx="7000924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429024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«Литературный дворик»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«Родной язык- душа народа» (мастер класс авторских игр)</a:t>
                      </a:r>
                      <a:r>
                        <a:rPr lang="tt-RU" sz="18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214296"/>
            <a:ext cx="8075240" cy="34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kumimoji="0" lang="ru-RU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Гульнара\Downloads\IMG-20211019-WA0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429006"/>
            <a:ext cx="2214578" cy="1714494"/>
          </a:xfrm>
          <a:prstGeom prst="rect">
            <a:avLst/>
          </a:prstGeom>
          <a:noFill/>
        </p:spPr>
      </p:pic>
      <p:pic>
        <p:nvPicPr>
          <p:cNvPr id="6" name="Picture 4" descr="C:\Users\Гульнара\Downloads\IMG-20211019-WA0050.jpg"/>
          <p:cNvPicPr>
            <a:picLocks noChangeAspect="1" noChangeArrowheads="1"/>
          </p:cNvPicPr>
          <p:nvPr/>
        </p:nvPicPr>
        <p:blipFill>
          <a:blip r:embed="rId4" cstate="print"/>
          <a:srcRect t="8773"/>
          <a:stretch>
            <a:fillRect/>
          </a:stretch>
        </p:blipFill>
        <p:spPr bwMode="auto">
          <a:xfrm>
            <a:off x="1071538" y="1643056"/>
            <a:ext cx="2714644" cy="1857370"/>
          </a:xfrm>
          <a:prstGeom prst="rect">
            <a:avLst/>
          </a:prstGeom>
          <a:noFill/>
        </p:spPr>
      </p:pic>
      <p:pic>
        <p:nvPicPr>
          <p:cNvPr id="1029" name="Picture 5" descr="C:\Users\Гульнара\Downloads\IMG-20211021-WA01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1643056"/>
            <a:ext cx="1714512" cy="2286016"/>
          </a:xfrm>
          <a:prstGeom prst="rect">
            <a:avLst/>
          </a:prstGeom>
          <a:noFill/>
        </p:spPr>
      </p:pic>
      <p:pic>
        <p:nvPicPr>
          <p:cNvPr id="8" name="Picture 6" descr="C:\Users\Гульнара\Downloads\IMG-20211021-WA01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3178973"/>
            <a:ext cx="2619369" cy="1964527"/>
          </a:xfrm>
          <a:prstGeom prst="rect">
            <a:avLst/>
          </a:prstGeom>
          <a:noFill/>
        </p:spPr>
      </p:pic>
      <p:pic>
        <p:nvPicPr>
          <p:cNvPr id="10" name="Picture 7" descr="C:\Users\Гульнара\Downloads\IMG-20211021-WA01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1625178"/>
            <a:ext cx="2643206" cy="1982405"/>
          </a:xfrm>
          <a:prstGeom prst="rect">
            <a:avLst/>
          </a:prstGeom>
          <a:noFill/>
        </p:spPr>
      </p:pic>
      <p:pic>
        <p:nvPicPr>
          <p:cNvPr id="3" name="Picture 2" descr="C:\Users\Гульнара\Downloads\IMG-20211019-WA008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3500443"/>
            <a:ext cx="2143140" cy="16430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-облако 8"/>
          <p:cNvSpPr/>
          <p:nvPr/>
        </p:nvSpPr>
        <p:spPr>
          <a:xfrm>
            <a:off x="1357290" y="0"/>
            <a:ext cx="6429420" cy="4214824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85852" y="71436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9" name="AutoShape 11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1" name="AutoShape 13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571736" y="1428742"/>
            <a:ext cx="4572032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Каждый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народ-это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своя неповторимая культура, история, образ жизни, традиции, и, конечно же, </a:t>
            </a:r>
            <a:r>
              <a:rPr lang="ru-RU" sz="1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В нашем садике тоже дети разных национальностей. Так как мы с Вами живем в России то общаемся на русском </a:t>
            </a:r>
            <a:r>
              <a:rPr lang="ru-RU" sz="1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языке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Он понятен каждому человеку, живущему в России, является </a:t>
            </a:r>
            <a:r>
              <a:rPr lang="ru-RU" sz="1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языком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межнационального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общения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0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закрепить представление о языке как важнейшем средстве общения, взаимопонимания, развития;</a:t>
            </a:r>
          </a:p>
          <a:p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воспитывать любовь и бережное отношение к родному языку, народу, культуре, толерантность;</a:t>
            </a:r>
          </a:p>
          <a:p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развивать у детей умения и навыки, способствующие формированию грамотной, выразительной речи, обогащению словарного запаса.</a:t>
            </a:r>
          </a:p>
          <a:p>
            <a:pPr algn="just"/>
            <a:endParaRPr lang="ru-RU" sz="1000" smtClean="0"/>
          </a:p>
          <a:p>
            <a:pPr algn="just"/>
            <a:r>
              <a:rPr lang="ru-RU" sz="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smtClean="0">
                <a:latin typeface="Times New Roman" pitchFamily="18" charset="0"/>
                <a:cs typeface="Times New Roman" pitchFamily="18" charset="0"/>
              </a:rPr>
            </a:br>
            <a:endParaRPr lang="ru-RU" sz="9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928676"/>
            <a:ext cx="1976569" cy="1482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428874"/>
            <a:ext cx="1866985" cy="148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Рисунок 22" descr="C:\Users\User\AppData\Local\Microsoft\Windows\Temporary Internet Files\Content.Word\IMG_20210226_15282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928676"/>
            <a:ext cx="1857356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Гульнара\Downloads\IMG-20211021-WA01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3500444"/>
            <a:ext cx="1998990" cy="1500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Гульнара\Downloads\IMG-20211021-WA01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2786064"/>
            <a:ext cx="2071702" cy="1554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Гульнара\Downloads\IMG-20211021-WA01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85852" y="3571882"/>
            <a:ext cx="1952639" cy="1464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Гульнара\Downloads\IMG-20211021-WA012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3500444"/>
            <a:ext cx="1952639" cy="1464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3143240" y="785800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Родной язык- душа народа» </a:t>
            </a:r>
            <a:b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(мастер класс авторских игр)</a:t>
            </a:r>
            <a:r>
              <a:rPr lang="tt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smtClean="0">
                <a:latin typeface="Times New Roman" pitchFamily="18" charset="0"/>
                <a:cs typeface="Times New Roman" pitchFamily="18" charset="0"/>
              </a:rPr>
            </a:b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3443</TotalTime>
  <Words>27</Words>
  <Application>Microsoft Office PowerPoint</Application>
  <PresentationFormat>Экран (16:9)</PresentationFormat>
  <Paragraphs>23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417</cp:revision>
  <cp:lastPrinted>2021-02-04T07:26:50Z</cp:lastPrinted>
  <dcterms:created xsi:type="dcterms:W3CDTF">2015-10-13T08:15:21Z</dcterms:created>
  <dcterms:modified xsi:type="dcterms:W3CDTF">2021-10-24T19:31:36Z</dcterms:modified>
</cp:coreProperties>
</file>